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9" r:id="rId2"/>
    <p:sldId id="260" r:id="rId3"/>
    <p:sldId id="272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CC0000"/>
    <a:srgbClr val="99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6D584-1ABE-4963-A7B1-FCF6D8EB1A5D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6531F-7629-4E95-8148-522F6F268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6531F-7629-4E95-8148-522F6F2681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86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8000" b="1" dirty="0">
                <a:ln/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saah" pitchFamily="34" charset="0"/>
                <a:ea typeface="Times New Roman" pitchFamily="18" charset="0"/>
                <a:cs typeface="Utsaah" pitchFamily="34" charset="0"/>
              </a:rPr>
              <a:t>सैनिक  स्कूल गोपालगंज</a:t>
            </a:r>
            <a:endParaRPr lang="en-US" sz="8000" b="1" dirty="0">
              <a:ln/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162800" cy="3505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91561"/>
              </a:avLst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D:\flex\BASKETBALL\Basketball 2018\Transpar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399" y="73152"/>
            <a:ext cx="914401" cy="1069848"/>
          </a:xfrm>
          <a:prstGeom prst="rect">
            <a:avLst/>
          </a:prstGeom>
          <a:noFill/>
        </p:spPr>
      </p:pic>
      <p:pic>
        <p:nvPicPr>
          <p:cNvPr id="1030" name="Picture 6" descr="D:\School Certificate\imageedit_1_890521746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73025"/>
            <a:ext cx="1069975" cy="10699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5105400"/>
            <a:ext cx="8153400" cy="17543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हिन्दी </a:t>
            </a: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कक्षा -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VII</a:t>
            </a:r>
            <a:endParaRPr lang="hi-IN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(वसंत- गद्य खंड)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4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1 ONLIN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447800"/>
            <a:ext cx="81534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0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81000"/>
            <a:ext cx="7239000" cy="60960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पाठ-2 दादी माँ (शिवप्रसाद सिंह 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066800"/>
            <a:ext cx="7772400" cy="5334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i-IN" sz="2800" u="sng" dirty="0" smtClean="0">
                <a:solidFill>
                  <a:srgbClr val="FF0000"/>
                </a:solidFill>
              </a:rPr>
              <a:t>लेखक परिचय </a:t>
            </a:r>
          </a:p>
          <a:p>
            <a:pPr algn="just">
              <a:buNone/>
            </a:pPr>
            <a:r>
              <a:rPr lang="hi-IN" sz="2000" dirty="0" smtClean="0">
                <a:solidFill>
                  <a:srgbClr val="FF0000"/>
                </a:solidFill>
              </a:rPr>
              <a:t>शिवप्रसाद सिंह </a:t>
            </a:r>
            <a:r>
              <a:rPr lang="hi-IN" sz="2000" dirty="0" smtClean="0"/>
              <a:t>:-जन्म 19 अगस्त 1928 जलालपुर, बनारस (यू पी), मृत्यु-28 सितम्बर 2008 I हिंदी के प्रसिद्ध साहित्यकार थे, जिनकी बौद्धिकता, तार्किकता और विलक्षण प्रतिभा के व्यक्ति थे I बनारस हिन्दू विश्वविध्यालय से एम.ए एवं पी.एच डी की पढ़ाई की I 1990 में साहित्य अकादमी पुरस्कार प्राप्त हुआ I रेलवे बोर्ड के राजभाषा विभाग के सदस्य भी रहे I इन्होंने हिंदी में उपन्यास, कहानी, निबंध एवं आलोचना की I </a:t>
            </a:r>
            <a:r>
              <a:rPr lang="hi-IN" sz="2000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buNone/>
            </a:pPr>
            <a:r>
              <a:rPr lang="hi-IN" sz="2000" u="sng" dirty="0" smtClean="0">
                <a:solidFill>
                  <a:srgbClr val="FF0000"/>
                </a:solidFill>
              </a:rPr>
              <a:t>रचनाएँ</a:t>
            </a:r>
            <a:r>
              <a:rPr lang="hi-IN" sz="2000" u="sng" dirty="0" smtClean="0"/>
              <a:t> </a:t>
            </a:r>
            <a:r>
              <a:rPr lang="hi-IN" sz="2000" dirty="0" smtClean="0"/>
              <a:t>:- नीला चाँद, कर्मनाशा की हार, धतूरे का फूल, एक यात्रा सतह के निचे, राग-गूजरी, मुरदा-सराय, कोहरे में युद्ध, दिल्ली दूर है I </a:t>
            </a:r>
          </a:p>
          <a:p>
            <a:pPr algn="just">
              <a:buNone/>
            </a:pPr>
            <a:r>
              <a:rPr lang="hi-IN" sz="2000" u="sng" dirty="0" smtClean="0">
                <a:solidFill>
                  <a:srgbClr val="FF0000"/>
                </a:solidFill>
              </a:rPr>
              <a:t>पाठ-परिचय</a:t>
            </a:r>
            <a:r>
              <a:rPr lang="hi-IN" sz="2000" u="sng" dirty="0" smtClean="0"/>
              <a:t> </a:t>
            </a:r>
            <a:r>
              <a:rPr lang="hi-IN" sz="2000" dirty="0" smtClean="0"/>
              <a:t>:-</a:t>
            </a:r>
            <a:r>
              <a:rPr lang="en-US" sz="2000" dirty="0" smtClean="0"/>
              <a:t> </a:t>
            </a:r>
            <a:r>
              <a:rPr lang="hi-IN" sz="2000" dirty="0" smtClean="0"/>
              <a:t>लेखक गर्मियों की छुट्टी में अपने गाँव जाते हैं I वहाँ उनकी दादी माँ से भेंट होती हैं I एक बार लेखक बीमार पड़ जाते हैं I उस समय दादी माँ का प्यार एवं देख-भाल से बहुत ही प्रभावित होते हैं I दादी माँ का अपने पड़ोसियों से किये गए व्यवहार भी बहुत ही प्रभावित करते हैं I गाँव के परिवेश से घुल-मिलकर रहते हैं I बुजर्गों का मान-सम्मान उनको प्रभावित करता है I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53340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पाठ-2 दादी माँ (</a:t>
            </a:r>
            <a:r>
              <a:rPr lang="hi-IN" sz="3200" smtClean="0">
                <a:solidFill>
                  <a:srgbClr val="FF0000"/>
                </a:solidFill>
              </a:rPr>
              <a:t>शिवप्रसाद </a:t>
            </a:r>
            <a:r>
              <a:rPr lang="hi-IN" sz="3200" smtClean="0">
                <a:solidFill>
                  <a:srgbClr val="FF0000"/>
                </a:solidFill>
              </a:rPr>
              <a:t>सिंह)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90600"/>
            <a:ext cx="7772400" cy="548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i-IN" sz="3200" u="sng" dirty="0" smtClean="0">
                <a:solidFill>
                  <a:srgbClr val="FF0000"/>
                </a:solidFill>
              </a:rPr>
              <a:t>महत्वपूर्ण तथ्य </a:t>
            </a:r>
          </a:p>
          <a:p>
            <a:pPr algn="ctr">
              <a:buNone/>
            </a:pPr>
            <a:endParaRPr lang="hi-IN" sz="3200" u="sng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24000"/>
            <a:ext cx="77724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000" dirty="0" smtClean="0"/>
              <a:t> i) इस पाठ में लेखक ने समाज के ग्रामीण परिवेश में मानव जीवन की चर्चा की है I </a:t>
            </a:r>
          </a:p>
          <a:p>
            <a:r>
              <a:rPr lang="hi-IN" sz="2000" dirty="0" smtClean="0"/>
              <a:t> ii) वृद्धजनों के प्रति आदर, सम्मान की भावना विकास I</a:t>
            </a:r>
          </a:p>
          <a:p>
            <a:r>
              <a:rPr lang="hi-IN" sz="2000" dirty="0" smtClean="0"/>
              <a:t> iii) वृद्धजनों के प्रति स्वास्थ दृष्टिकोण के विकास में सहायक है I </a:t>
            </a:r>
          </a:p>
          <a:p>
            <a:r>
              <a:rPr lang="hi-IN" sz="2000" dirty="0" smtClean="0"/>
              <a:t>iv) पूर्वजों का हमारे जीवन में महत्व बताया गया है I </a:t>
            </a:r>
          </a:p>
          <a:p>
            <a:r>
              <a:rPr lang="hi-IN" sz="2000" dirty="0" smtClean="0"/>
              <a:t>v) ग्रामीण एवं शहरी जीवन के अंतर को स्पष्ट किया गया है I </a:t>
            </a:r>
          </a:p>
          <a:p>
            <a:r>
              <a:rPr lang="hi-IN" sz="2000" dirty="0" smtClean="0"/>
              <a:t>v) छात्रों में सहयोग की भावना का विकास होगा I </a:t>
            </a:r>
          </a:p>
          <a:p>
            <a:r>
              <a:rPr lang="hi-IN" sz="2000" dirty="0" smtClean="0"/>
              <a:t>vi) छात्रों को अपने दादी माँ से प्रेम की भावना में विकास होगा I </a:t>
            </a:r>
          </a:p>
          <a:p>
            <a:r>
              <a:rPr lang="hi-IN" sz="2000" dirty="0" smtClean="0"/>
              <a:t>vii) विनम्रता, उदारता एवं गरीबों के प्रति दया भाव उत्पन्न करना I </a:t>
            </a:r>
          </a:p>
          <a:p>
            <a:r>
              <a:rPr lang="hi-IN" sz="2000" dirty="0" smtClean="0"/>
              <a:t>viii) दादी माँ का व्यवहार से प्रभावित होना I </a:t>
            </a:r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239000" cy="762000"/>
          </a:xfrm>
        </p:spPr>
        <p:txBody>
          <a:bodyPr/>
          <a:lstStyle/>
          <a:p>
            <a:pPr algn="ctr"/>
            <a:r>
              <a:rPr lang="hi-IN" sz="4000" dirty="0" smtClean="0">
                <a:solidFill>
                  <a:srgbClr val="FF0000"/>
                </a:solidFill>
              </a:rPr>
              <a:t>पाठ-2 दादी माँ (शिवप्रसाद सिंह 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i-IN" sz="2000" dirty="0" smtClean="0">
                <a:solidFill>
                  <a:srgbClr val="000066"/>
                </a:solidFill>
              </a:rPr>
              <a:t>इस वदो को देखें :-</a:t>
            </a:r>
          </a:p>
          <a:p>
            <a:r>
              <a:rPr lang="en-US" sz="2000" dirty="0" smtClean="0">
                <a:solidFill>
                  <a:srgbClr val="000066"/>
                </a:solidFill>
              </a:rPr>
              <a:t>https://www.youtube.com/watch?v=uZv17OrT3BI</a:t>
            </a:r>
            <a:r>
              <a:rPr lang="hi-IN" sz="2000" dirty="0" smtClean="0">
                <a:solidFill>
                  <a:srgbClr val="000066"/>
                </a:solidFill>
              </a:rPr>
              <a:t> </a:t>
            </a:r>
          </a:p>
          <a:p>
            <a:endParaRPr lang="hi-IN" sz="2000" dirty="0" smtClean="0">
              <a:solidFill>
                <a:srgbClr val="000066"/>
              </a:solidFill>
            </a:endParaRPr>
          </a:p>
          <a:p>
            <a:r>
              <a:rPr lang="hi-IN" sz="2000" dirty="0" smtClean="0">
                <a:solidFill>
                  <a:srgbClr val="000066"/>
                </a:solidFill>
              </a:rPr>
              <a:t>प्रश्नोत्तर के लिए :-</a:t>
            </a:r>
          </a:p>
          <a:p>
            <a:r>
              <a:rPr lang="en-US" sz="2000" dirty="0" smtClean="0">
                <a:solidFill>
                  <a:srgbClr val="000066"/>
                </a:solidFill>
              </a:rPr>
              <a:t>https://www.youtube.com/results?search_query=dadi+maa+question+answer</a:t>
            </a:r>
            <a:r>
              <a:rPr lang="hi-IN" sz="2000" dirty="0" smtClean="0">
                <a:solidFill>
                  <a:srgbClr val="000066"/>
                </a:solidFill>
              </a:rPr>
              <a:t> </a:t>
            </a:r>
          </a:p>
          <a:p>
            <a:endParaRPr lang="hi-IN" sz="2000" dirty="0" smtClean="0">
              <a:solidFill>
                <a:srgbClr val="000066"/>
              </a:solidFill>
            </a:endParaRPr>
          </a:p>
          <a:p>
            <a:endParaRPr lang="hi-IN" sz="2000" dirty="0" smtClean="0">
              <a:solidFill>
                <a:srgbClr val="000066"/>
              </a:solidFill>
            </a:endParaRPr>
          </a:p>
          <a:p>
            <a:endParaRPr lang="hi-IN" sz="2000" dirty="0" smtClean="0">
              <a:solidFill>
                <a:srgbClr val="000066"/>
              </a:solidFill>
            </a:endParaRPr>
          </a:p>
          <a:p>
            <a:r>
              <a:rPr lang="hi-IN" sz="2000" dirty="0" smtClean="0">
                <a:solidFill>
                  <a:srgbClr val="000066"/>
                </a:solidFill>
              </a:rPr>
              <a:t>सौजन्य से :- हिंदी विभाग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936</TotalTime>
  <Words>366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Slide 1</vt:lpstr>
      <vt:lpstr>पाठ-2 दादी माँ (शिवप्रसाद सिंह ) </vt:lpstr>
      <vt:lpstr>पाठ-2 दादी माँ (शिवप्रसाद सिंह) </vt:lpstr>
      <vt:lpstr>पाठ-2 दादी माँ (शिवप्रसाद सिंह 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ssgj</dc:creator>
  <cp:lastModifiedBy>cyntbe</cp:lastModifiedBy>
  <cp:revision>112</cp:revision>
  <dcterms:created xsi:type="dcterms:W3CDTF">2006-08-16T00:00:00Z</dcterms:created>
  <dcterms:modified xsi:type="dcterms:W3CDTF">2020-04-17T16:39:41Z</dcterms:modified>
</cp:coreProperties>
</file>